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51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2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55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40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36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12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42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87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66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21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08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5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3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2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5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0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99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B27820-61AC-4DDE-8808-94EC2EEECED6}" type="datetimeFigureOut">
              <a:rPr lang="nl-NL" smtClean="0"/>
              <a:t>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EC1E-429D-4331-B2D1-38D475DD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998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31273" y="1917404"/>
            <a:ext cx="10072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sz="7200" dirty="0" smtClean="0"/>
              <a:t>Parallel gebonden boeket</a:t>
            </a:r>
            <a:endParaRPr lang="nl-NL" sz="7200" dirty="0"/>
          </a:p>
        </p:txBody>
      </p:sp>
      <p:sp>
        <p:nvSpPr>
          <p:cNvPr id="3" name="Tekstvak 2"/>
          <p:cNvSpPr txBox="1"/>
          <p:nvPr/>
        </p:nvSpPr>
        <p:spPr>
          <a:xfrm>
            <a:off x="831273" y="4502727"/>
            <a:ext cx="670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Integrale opdracht </a:t>
            </a:r>
          </a:p>
          <a:p>
            <a:r>
              <a:rPr lang="nl-NL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Een aanbiedingsboeket voor………</a:t>
            </a:r>
          </a:p>
          <a:p>
            <a:r>
              <a:rPr lang="nl-NL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Showboeket</a:t>
            </a:r>
            <a:endParaRPr lang="nl-NL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53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529" y="3126646"/>
            <a:ext cx="5186653" cy="697209"/>
          </a:xfrm>
        </p:spPr>
        <p:txBody>
          <a:bodyPr/>
          <a:lstStyle/>
          <a:p>
            <a:r>
              <a:rPr lang="nl-NL" sz="1800" dirty="0" smtClean="0"/>
              <a:t>Parallel gebonden boeket op lijn</a:t>
            </a: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3589"/>
            <a:ext cx="4064621" cy="62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835" y="2911900"/>
            <a:ext cx="3913766" cy="988155"/>
          </a:xfrm>
        </p:spPr>
        <p:txBody>
          <a:bodyPr/>
          <a:lstStyle/>
          <a:p>
            <a:r>
              <a:rPr lang="nl-NL" sz="1800" dirty="0" smtClean="0"/>
              <a:t>Parallel gebonden boeket</a:t>
            </a:r>
            <a:br>
              <a:rPr lang="nl-NL" sz="1800" dirty="0" smtClean="0"/>
            </a:br>
            <a:r>
              <a:rPr lang="nl-NL" sz="1800" dirty="0" smtClean="0"/>
              <a:t>van gemengde </a:t>
            </a:r>
            <a:r>
              <a:rPr lang="nl-NL" sz="1800" dirty="0" smtClean="0"/>
              <a:t>materialen</a:t>
            </a: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7" r="-5928" b="5875"/>
          <a:stretch/>
        </p:blipFill>
        <p:spPr>
          <a:xfrm>
            <a:off x="4528705" y="1634837"/>
            <a:ext cx="7372350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64" y="1339849"/>
            <a:ext cx="7230290" cy="40634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9708" y="2725229"/>
            <a:ext cx="35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r>
              <a:rPr lang="nl-NL" dirty="0"/>
              <a:t>m</a:t>
            </a:r>
            <a:r>
              <a:rPr lang="nl-NL" dirty="0" smtClean="0"/>
              <a:t>et </a:t>
            </a:r>
            <a:r>
              <a:rPr lang="nl-NL" dirty="0" smtClean="0"/>
              <a:t>verschillende niveaus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44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5737067" y="166255"/>
            <a:ext cx="4375466" cy="64008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97527" y="2720324"/>
            <a:ext cx="4336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endParaRPr lang="nl-NL" dirty="0" smtClean="0"/>
          </a:p>
          <a:p>
            <a:r>
              <a:rPr lang="nl-NL" dirty="0" smtClean="0"/>
              <a:t>Luchtig gebonden bruidsboeket </a:t>
            </a:r>
            <a:r>
              <a:rPr lang="nl-NL" dirty="0" smtClean="0"/>
              <a:t>van  gemengde materialen uit het  seizoen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09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82BFE-AE41-4F6F-9CD4-7B508F87E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B462E8-264E-4421-9088-89215209679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6454B7-7FCE-4E24-85DC-DA89E21981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36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PowerPoint-presentatie</vt:lpstr>
      <vt:lpstr>Parallel gebonden boeket op lijn</vt:lpstr>
      <vt:lpstr>Parallel gebonden boeket van gemengde materialen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3</cp:revision>
  <dcterms:created xsi:type="dcterms:W3CDTF">2017-05-03T15:35:01Z</dcterms:created>
  <dcterms:modified xsi:type="dcterms:W3CDTF">2017-05-05T21:32:55Z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